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26" r:id="rId3"/>
    <p:sldId id="328" r:id="rId4"/>
    <p:sldId id="329" r:id="rId5"/>
    <p:sldId id="336" r:id="rId6"/>
    <p:sldId id="330" r:id="rId7"/>
    <p:sldId id="331" r:id="rId8"/>
    <p:sldId id="332" r:id="rId9"/>
    <p:sldId id="333" r:id="rId10"/>
    <p:sldId id="334" r:id="rId11"/>
    <p:sldId id="33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276265" y="299383"/>
            <a:ext cx="8640960" cy="627924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 descr="http://img-fotki.yandex.ru/get/5640/139440740.61/0_98d00_5eccc1a2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8057" r="23708" b="33291"/>
          <a:stretch/>
        </p:blipFill>
        <p:spPr bwMode="auto">
          <a:xfrm>
            <a:off x="421737" y="4760343"/>
            <a:ext cx="1382923" cy="18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5640/139440740.61/0_98d00_5eccc1a2_X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71467" r="33753" b="-1207"/>
          <a:stretch/>
        </p:blipFill>
        <p:spPr bwMode="auto">
          <a:xfrm>
            <a:off x="459621" y="5877272"/>
            <a:ext cx="1402588" cy="55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58191/28257045.8c7/0_80683_2c4a1401_XL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2" t="203" r="4328" b="268"/>
          <a:stretch/>
        </p:blipFill>
        <p:spPr bwMode="auto">
          <a:xfrm rot="16200000">
            <a:off x="3674152" y="-3086768"/>
            <a:ext cx="1856922" cy="862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76265" y="299383"/>
            <a:ext cx="8640960" cy="627924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76265" y="299383"/>
            <a:ext cx="8640960" cy="627924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http://img-fotki.yandex.ru/get/58191/28257045.8c7/0_80683_2c4a140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2" t="203" r="4328" b="268"/>
          <a:stretch/>
        </p:blipFill>
        <p:spPr bwMode="auto">
          <a:xfrm rot="16200000">
            <a:off x="3674152" y="-3086768"/>
            <a:ext cx="1856922" cy="862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5640/139440740.61/0_98d00_5eccc1a2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8057" r="23708" b="33291"/>
          <a:stretch/>
        </p:blipFill>
        <p:spPr bwMode="auto">
          <a:xfrm>
            <a:off x="421737" y="4760343"/>
            <a:ext cx="1382923" cy="18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276265" y="299383"/>
            <a:ext cx="8640960" cy="627924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http://img-fotki.yandex.ru/get/5640/139440740.61/0_98d00_5eccc1a2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118" r="63261" b="40185"/>
          <a:stretch/>
        </p:blipFill>
        <p:spPr bwMode="auto">
          <a:xfrm>
            <a:off x="7524328" y="327983"/>
            <a:ext cx="1247714" cy="12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hyperlink" Target="http://nsportal.ru/user/33485" TargetMode="Externa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3000">
              <a:srgbClr val="FFA800"/>
            </a:gs>
            <a:gs pos="28000">
              <a:schemeClr val="accent3">
                <a:lumMod val="50000"/>
              </a:schemeClr>
            </a:gs>
            <a:gs pos="42999">
              <a:srgbClr val="FFA800"/>
            </a:gs>
            <a:gs pos="58000">
              <a:schemeClr val="accent3">
                <a:lumMod val="50000"/>
              </a:schemeClr>
            </a:gs>
            <a:gs pos="72000">
              <a:srgbClr val="FFA800"/>
            </a:gs>
            <a:gs pos="87000">
              <a:schemeClr val="accent3">
                <a:lumMod val="50000"/>
              </a:schemeClr>
            </a:gs>
            <a:gs pos="100000">
              <a:srgbClr val="FFA8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/>
        </p:nvSpPr>
        <p:spPr>
          <a:xfrm>
            <a:off x="7842" y="10007"/>
            <a:ext cx="9144000" cy="6858000"/>
          </a:xfrm>
          <a:prstGeom prst="frame">
            <a:avLst>
              <a:gd name="adj1" fmla="val 3862"/>
            </a:avLst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13000">
                <a:srgbClr val="FFC000"/>
              </a:gs>
              <a:gs pos="28000">
                <a:schemeClr val="accent3">
                  <a:lumMod val="50000"/>
                </a:schemeClr>
              </a:gs>
              <a:gs pos="42999">
                <a:srgbClr val="FFC000"/>
              </a:gs>
              <a:gs pos="58000">
                <a:schemeClr val="accent3">
                  <a:lumMod val="50000"/>
                </a:schemeClr>
              </a:gs>
              <a:gs pos="72000">
                <a:srgbClr val="FFA800"/>
              </a:gs>
              <a:gs pos="87000">
                <a:schemeClr val="accent3">
                  <a:lumMod val="50000"/>
                </a:schemeClr>
              </a:gs>
              <a:gs pos="100000">
                <a:srgbClr val="FFC000"/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248113" y="6667577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B050"/>
                </a:solidFill>
                <a:latin typeface="Monotype Corsiva" pitchFamily="66" charset="0"/>
              </a:rPr>
              <a:t>Матюшкина А.В. </a:t>
            </a:r>
            <a:r>
              <a:rPr lang="en-US" sz="1000" dirty="0">
                <a:solidFill>
                  <a:srgbClr val="00B050"/>
                </a:solidFill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>
                <a:solidFill>
                  <a:srgbClr val="00B050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3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2.jpe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jpeg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jpeg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Relationship Id="rId5" Type="http://schemas.microsoft.com/office/2007/relationships/hdphoto" Target="../media/hdphoto3.wdp" /><Relationship Id="rId4" Type="http://schemas.openxmlformats.org/officeDocument/2006/relationships/image" Target="../media/image26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XI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международный слёт поисковых отрядов «партизанская слава»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D:\Media\для Т.Е\2015-2016 учеб.год\18-20.2015г Слёт поисковых отрядов Партизаская слава\Фото слёт 2015\Фото Юры\DSC_0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794366" cy="38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3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010" y="477948"/>
            <a:ext cx="2114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Итог соревнований</a:t>
            </a:r>
          </a:p>
        </p:txBody>
      </p:sp>
      <p:pic>
        <p:nvPicPr>
          <p:cNvPr id="9218" name="Picture 2" descr="D:\Media\для Т.Е\2015-2016 учеб.год\18-20.2015г Слёт поисковых отрядов Партизаская слава\Фото слёт 2015\Фото Юры\DSC_0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4" y="874612"/>
            <a:ext cx="3345380" cy="22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Media\для Т.Е\2015-2016 учеб.год\18-20.2015г Слёт поисковых отрядов Партизаская слава\Фото слёт 2015\Фото Юры\DSC_0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3424" r="16324" b="3597"/>
          <a:stretch/>
        </p:blipFill>
        <p:spPr bwMode="auto">
          <a:xfrm>
            <a:off x="722564" y="3320657"/>
            <a:ext cx="3345380" cy="315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Media\для Т.Е\2015-2016 учеб.год\18-20.2015г Слёт поисковых отрядов Партизаская слава\Фото слёт 2015\Фото Юры\DSC_0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69938"/>
            <a:ext cx="3744416" cy="55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0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edia\для Т.Е\2015-2016 учеб.год\18-20.2015г Слёт поисковых отрядов Партизаская слава\Фото слёт 2015\Фото Юры\DSC_07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003" r="5057" b="2196"/>
          <a:stretch/>
        </p:blipFill>
        <p:spPr bwMode="auto">
          <a:xfrm>
            <a:off x="323528" y="313899"/>
            <a:ext cx="8461612" cy="59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5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5030" y="698212"/>
            <a:ext cx="10948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1 -й день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61795"/>
            <a:ext cx="5041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историко – краеведческих работ 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военно-патриотических программ</a:t>
            </a:r>
          </a:p>
        </p:txBody>
      </p:sp>
      <p:pic>
        <p:nvPicPr>
          <p:cNvPr id="2051" name="Picture 3" descr="D:\Media\для Т.Е\2015-2016 учеб.год\18-20.2015г Слёт поисковых отрядов Партизаская слава\Фото слёт 2015\Фото Юры\DSC_05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40" r="14812"/>
          <a:stretch/>
        </p:blipFill>
        <p:spPr bwMode="auto">
          <a:xfrm>
            <a:off x="602672" y="3787339"/>
            <a:ext cx="3583797" cy="257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edia\для Т.Е\2015-2016 учеб.год\18-20.2015г Слёт поисковых отрядов Партизаская слава\Фото слёт 2015\Фото Юры\DSC_05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59" y="3784069"/>
            <a:ext cx="3844132" cy="25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edia\для Т.Е\2015-2016 учеб.год\18-20.2015г Слёт поисковых отрядов Партизаская слава\Фото слёт 2015\Фото Юры\DSC_05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7" y="1293341"/>
            <a:ext cx="3537062" cy="23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edia\для Т.Е\2015-2016 учеб.год\18-20.2015г Слёт поисковых отрядов Партизаская слава\Фото слёт 2015\Фото Юры\DSC_0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57" y="1317886"/>
            <a:ext cx="3500400" cy="23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2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478" y="698212"/>
            <a:ext cx="10419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2-й день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483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Поисковый поход по местам боёв </a:t>
            </a: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Ак-мечетского партизанского отряда</a:t>
            </a:r>
          </a:p>
        </p:txBody>
      </p:sp>
      <p:pic>
        <p:nvPicPr>
          <p:cNvPr id="3075" name="Picture 3" descr="D:\Media\для Т.Е\2015-2016 учеб.год\18-20.2015г Слёт поисковых отрядов Партизаская слава\Фото слёт 2015\Фото Юры\DSC_06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/>
          <a:stretch/>
        </p:blipFill>
        <p:spPr bwMode="auto">
          <a:xfrm>
            <a:off x="4454459" y="3717032"/>
            <a:ext cx="3532195" cy="26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Media\для Т.Е\2015-2016 учеб.год\18-20.2015г Слёт поисковых отрядов Партизаская слава\Фото слёт 2015\Фото Юры\DSC_0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7" y="1253177"/>
            <a:ext cx="3457554" cy="23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edia\для Т.Е\2015-2016 учеб.год\18-20.2015г Слёт поисковых отрядов Партизаская слава\Фото слёт 2015\Фото Юры\DSC_06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10795" r="14602" b="6022"/>
          <a:stretch/>
        </p:blipFill>
        <p:spPr bwMode="auto">
          <a:xfrm>
            <a:off x="669335" y="3587773"/>
            <a:ext cx="3472506" cy="27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Media\для Т.Е\2015-2016 учеб.год\18-20.2015г Слёт поисковых отрядов Партизаская слава\Фото слёт 2015\Фото Юры\DSC_06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15764" r="15851" b="14543"/>
          <a:stretch/>
        </p:blipFill>
        <p:spPr bwMode="auto">
          <a:xfrm>
            <a:off x="4489020" y="1216497"/>
            <a:ext cx="3552077" cy="23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17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edia\для Т.Е\2015-2016 учеб.год\18-20.2015г Слёт поисковых отрядов Партизаская слава\Фото слёт 2015\Фото Юры\DSC_07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2952" r="6435" b="6093"/>
          <a:stretch/>
        </p:blipFill>
        <p:spPr bwMode="auto">
          <a:xfrm>
            <a:off x="638710" y="599653"/>
            <a:ext cx="4005298" cy="262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edia\для Т.Е\2015-2016 учеб.год\18-20.2015г Слёт поисковых отрядов Партизаская слава\Фото слёт 2015\Фото Юры\DSC_06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981"/>
          <a:stretch/>
        </p:blipFill>
        <p:spPr bwMode="auto">
          <a:xfrm>
            <a:off x="4644008" y="3314974"/>
            <a:ext cx="3838791" cy="29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Media\для Т.Е\2015-2016 учеб.год\18-20.2015г Слёт поисковых отрядов Партизаская слава\Фото слёт 2015\фотик Н.Б\DSC02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6" y="3304203"/>
            <a:ext cx="3888432" cy="29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Media\для Т.Е\2015-2016 учеб.год\18-20.2015г Слёт поисковых отрядов Партизаская слава\Фото слёт 2015\с телефона Н.Б\IMG_20150919_1435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 b="5228"/>
          <a:stretch/>
        </p:blipFill>
        <p:spPr bwMode="auto">
          <a:xfrm>
            <a:off x="4918518" y="599653"/>
            <a:ext cx="2461794" cy="263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33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раеведческий кружок\1 ФОТО\18-20.2015г Слёт поисковых отрядов Партизаская слава\Фото слёт 2015\Фото Юры\DSC_06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2899" r="19298"/>
          <a:stretch/>
        </p:blipFill>
        <p:spPr bwMode="auto">
          <a:xfrm>
            <a:off x="179512" y="2191657"/>
            <a:ext cx="4566659" cy="45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раеведческий кружок\1 ФОТО\18-20.2015г Слёт поисковых отрядов Партизаская слава\Фото слёт 2015\с телефона Н.Б\IMG_20150919_125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371"/>
            <a:ext cx="8555266" cy="17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 Краеведческий кружок\1 ФОТО\18-20.2015г Слёт поисковых отрядов Партизаская слава\Фото слёт 2015\Фото Юры\DSC_07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t="2338" r="22551"/>
          <a:stretch/>
        </p:blipFill>
        <p:spPr bwMode="auto">
          <a:xfrm>
            <a:off x="4860032" y="2191657"/>
            <a:ext cx="3874746" cy="45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3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478" y="698212"/>
            <a:ext cx="10419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2-й день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698212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«Военно – патриотической песни»</a:t>
            </a:r>
          </a:p>
        </p:txBody>
      </p:sp>
      <p:pic>
        <p:nvPicPr>
          <p:cNvPr id="5122" name="Picture 2" descr="D:\Media\для Т.Е\2015-2016 учеб.год\18-20.2015г Слёт поисковых отрядов Партизаская слава\Фото слёт 2015\с телефона Н.Б\IMG_20150919_2051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5960" r="13998" b="4257"/>
          <a:stretch/>
        </p:blipFill>
        <p:spPr bwMode="auto">
          <a:xfrm>
            <a:off x="809328" y="1196751"/>
            <a:ext cx="6768752" cy="48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9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478" y="698212"/>
            <a:ext cx="10419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3-й день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6982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«Кто знает?»</a:t>
            </a:r>
          </a:p>
        </p:txBody>
      </p:sp>
      <p:pic>
        <p:nvPicPr>
          <p:cNvPr id="6146" name="Picture 2" descr="D:\Media\для Т.Е\2015-2016 учеб.год\18-20.2015г Слёт поисковых отрядов Партизаская слава\Фото слёт 2015\Фото Юры\DSC_07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9" b="8298"/>
          <a:stretch/>
        </p:blipFill>
        <p:spPr bwMode="auto">
          <a:xfrm>
            <a:off x="1763688" y="1073689"/>
            <a:ext cx="5180658" cy="23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edia\для Т.Е\2015-2016 учеб.год\18-20.2015г Слёт поисковых отрядов Партизаская слава\Фото слёт 2015\Фото Юры\DSC_0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0" y="3501008"/>
            <a:ext cx="3900636" cy="26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edia\для Т.Е\2015-2016 учеб.год\18-20.2015г Слёт поисковых отрядов Партизаская слава\Фото слёт 2015\Фото Юры\DSC_0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99" y="3501008"/>
            <a:ext cx="3900635" cy="26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5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6136" y="1226937"/>
            <a:ext cx="10419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3-й день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0058" y="1885474"/>
            <a:ext cx="3839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«Партизанская аптека»</a:t>
            </a:r>
          </a:p>
        </p:txBody>
      </p:sp>
      <p:pic>
        <p:nvPicPr>
          <p:cNvPr id="7171" name="Picture 3" descr="D:\Media\для Т.Е\2015-2016 учеб.год\18-20.2015г Слёт поисковых отрядов Партизаская слава\Фото слёт 2015\Фото Юры\DSC_07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t="4255" r="10649"/>
          <a:stretch/>
        </p:blipFill>
        <p:spPr bwMode="auto">
          <a:xfrm>
            <a:off x="4473299" y="2564904"/>
            <a:ext cx="4012809" cy="34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Media\для Т.Е\2015-2016 учеб.год\18-20.2015г Слёт поисковых отрядов Партизаская слава\Фото слёт 2015\Фото Юры\DSC_07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13619" r="4038"/>
          <a:stretch/>
        </p:blipFill>
        <p:spPr bwMode="auto">
          <a:xfrm>
            <a:off x="525640" y="3429000"/>
            <a:ext cx="3834316" cy="28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Media\для Т.Е\2015-2016 учеб.год\18-20.2015г Слёт поисковых отрядов Партизаская слава\Фото слёт 2015\фотик Н.Б\DSC026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85"/>
          <a:stretch/>
        </p:blipFill>
        <p:spPr bwMode="auto">
          <a:xfrm>
            <a:off x="529474" y="799311"/>
            <a:ext cx="3855313" cy="25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6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577872"/>
            <a:ext cx="104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3-й день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6250" y="1011199"/>
            <a:ext cx="3138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 «Туристический»</a:t>
            </a: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«Вязка узлов», «Переправа»</a:t>
            </a:r>
          </a:p>
        </p:txBody>
      </p:sp>
      <p:pic>
        <p:nvPicPr>
          <p:cNvPr id="8194" name="Picture 2" descr="D:\Media\для Т.Е\2015-2016 учеб.год\18-20.2015г Слёт поисковых отрядов Партизаская слава\Фото слёт 2015\Фото Юры\DSC_07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0" r="3202"/>
          <a:stretch/>
        </p:blipFill>
        <p:spPr bwMode="auto">
          <a:xfrm>
            <a:off x="655305" y="1011199"/>
            <a:ext cx="3943023" cy="24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edia\для Т.Е\2015-2016 учеб.год\18-20.2015г Слёт поисковых отрядов Партизаская слава\Фото слёт 2015\Фото Юры\DSC_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05" y="3607697"/>
            <a:ext cx="3965472" cy="26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Media\для Т.Е\2015-2016 учеб.год\18-20.2015г Слёт поисковых отрядов Партизаская слава\Фото слёт 2015\Фото Юры\DSC_07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7" t="30399" r="5578" b="16781"/>
          <a:stretch/>
        </p:blipFill>
        <p:spPr bwMode="auto">
          <a:xfrm>
            <a:off x="4766051" y="1881548"/>
            <a:ext cx="3742901" cy="4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37158"/>
      </p:ext>
    </p:extLst>
  </p:cSld>
  <p:clrMapOvr>
    <a:masterClrMapping/>
  </p:clrMapOvr>
</p:sld>
</file>

<file path=ppt/theme/theme1.xml><?xml version="1.0" encoding="utf-8"?>
<a:theme xmlns:a="http://schemas.openxmlformats.org/drawingml/2006/main" name="2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23</Template>
  <TotalTime>134</TotalTime>
  <Words>69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23</vt:lpstr>
      <vt:lpstr>XI международный слёт поисковых отрядов «партизанская слава»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Ярослаа Ярослав</cp:lastModifiedBy>
  <cp:revision>16</cp:revision>
  <dcterms:created xsi:type="dcterms:W3CDTF">2014-02-14T19:33:09Z</dcterms:created>
  <dcterms:modified xsi:type="dcterms:W3CDTF">2024-06-17T15:05:55Z</dcterms:modified>
</cp:coreProperties>
</file>